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49B81-2B6E-497A-9A37-673A898254D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2D1884D-A33C-428D-BEFE-B75497DFC1C7}">
      <dgm:prSet phldrT="[Text]"/>
      <dgm:spPr>
        <a:gradFill rotWithShape="0">
          <a:gsLst>
            <a:gs pos="0">
              <a:schemeClr val="bg1"/>
            </a:gs>
            <a:gs pos="70000">
              <a:schemeClr val="bg1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de-DE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Unterstützer</a:t>
          </a:r>
        </a:p>
      </dgm:t>
    </dgm:pt>
    <dgm:pt modelId="{871CF721-99DE-47C3-BDE0-D3A15323E8A6}" type="parTrans" cxnId="{1A284A2A-C814-4A72-8E20-2FA5D01FC842}">
      <dgm:prSet/>
      <dgm:spPr/>
      <dgm:t>
        <a:bodyPr/>
        <a:lstStyle/>
        <a:p>
          <a:endParaRPr lang="de-DE"/>
        </a:p>
      </dgm:t>
    </dgm:pt>
    <dgm:pt modelId="{172A3872-C44F-4A53-8377-D5BD28FF3F5E}" type="sibTrans" cxnId="{1A284A2A-C814-4A72-8E20-2FA5D01FC842}">
      <dgm:prSet/>
      <dgm:spPr/>
      <dgm:t>
        <a:bodyPr/>
        <a:lstStyle/>
        <a:p>
          <a:endParaRPr lang="de-DE"/>
        </a:p>
      </dgm:t>
    </dgm:pt>
    <dgm:pt modelId="{8A3B447F-46A0-4B65-BCB3-72415EB82737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Lanfristige</a:t>
          </a:r>
          <a:r>
            <a:rPr lang="de-DE" sz="12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Zusammenarbeit</a:t>
          </a:r>
        </a:p>
      </dgm:t>
    </dgm:pt>
    <dgm:pt modelId="{B8DDE37B-40E8-4457-BB86-69BB03CF4B53}" type="parTrans" cxnId="{C8664F61-7B70-4D05-87E9-549C8328825B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0B39199F-3851-4F44-8B72-0ABB8F0E2DAB}" type="sibTrans" cxnId="{C8664F61-7B70-4D05-87E9-549C8328825B}">
      <dgm:prSet/>
      <dgm:spPr/>
      <dgm:t>
        <a:bodyPr/>
        <a:lstStyle/>
        <a:p>
          <a:endParaRPr lang="de-DE"/>
        </a:p>
      </dgm:t>
    </dgm:pt>
    <dgm:pt modelId="{DC5A4BFB-25AD-4793-9099-1B5BF4EC745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200" b="1" u="sng" dirty="0">
              <a:solidFill>
                <a:schemeClr val="bg1"/>
              </a:solidFill>
            </a:rPr>
            <a:t>Unabhängigkeit für Jugendarbeit</a:t>
          </a:r>
        </a:p>
      </dgm:t>
    </dgm:pt>
    <dgm:pt modelId="{125B075D-FABE-4DDA-B035-3BE26EB10B79}" type="parTrans" cxnId="{D386D89F-8F16-477A-87AD-432FD86F37CF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073C8EEE-EDF7-46AA-AE07-BD43D89BA6F7}" type="sibTrans" cxnId="{D386D89F-8F16-477A-87AD-432FD86F37CF}">
      <dgm:prSet/>
      <dgm:spPr/>
      <dgm:t>
        <a:bodyPr/>
        <a:lstStyle/>
        <a:p>
          <a:endParaRPr lang="de-DE"/>
        </a:p>
      </dgm:t>
    </dgm:pt>
    <dgm:pt modelId="{49EB22D5-785A-4776-8440-A908BD5C1752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200" b="1" u="sng" dirty="0">
              <a:solidFill>
                <a:schemeClr val="bg1"/>
              </a:solidFill>
            </a:rPr>
            <a:t>Ausschließlich für den Jugendbereich</a:t>
          </a:r>
        </a:p>
      </dgm:t>
    </dgm:pt>
    <dgm:pt modelId="{9D9D155F-97DF-458F-9280-970FF5A482C7}" type="parTrans" cxnId="{0CDD1C56-7AF7-45D2-B2FE-4471E01F7035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A6DB2362-35E9-4E32-AE20-D3D01E0BBC5D}" type="sibTrans" cxnId="{0CDD1C56-7AF7-45D2-B2FE-4471E01F7035}">
      <dgm:prSet/>
      <dgm:spPr/>
      <dgm:t>
        <a:bodyPr/>
        <a:lstStyle/>
        <a:p>
          <a:endParaRPr lang="de-DE"/>
        </a:p>
      </dgm:t>
    </dgm:pt>
    <dgm:pt modelId="{796A748A-F467-41FE-B0EB-0AF2DACC60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5560" tIns="35560" rIns="35560" bIns="3556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Ausbildung der Trainer</a:t>
          </a:r>
        </a:p>
      </dgm:t>
    </dgm:pt>
    <dgm:pt modelId="{F041639B-E37A-45C2-A339-620128446468}" type="parTrans" cxnId="{14E4CC7A-342D-4150-AC8B-8FB13FC9C6CB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22C0B94A-3EA3-4AE0-A2DA-73C9AE7D4AF9}" type="sibTrans" cxnId="{14E4CC7A-342D-4150-AC8B-8FB13FC9C6CB}">
      <dgm:prSet/>
      <dgm:spPr/>
      <dgm:t>
        <a:bodyPr/>
        <a:lstStyle/>
        <a:p>
          <a:endParaRPr lang="de-DE"/>
        </a:p>
      </dgm:t>
    </dgm:pt>
    <dgm:pt modelId="{669F187C-9622-45DC-B4DD-0F929673027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de-DE" sz="1200" b="1" u="sng" dirty="0">
              <a:solidFill>
                <a:schemeClr val="bg1"/>
              </a:solidFill>
            </a:rPr>
            <a:t>Beidseitige Darstellung in der </a:t>
          </a:r>
          <a:r>
            <a:rPr lang="de-DE" sz="1200" b="1" u="sng" dirty="0" err="1">
              <a:solidFill>
                <a:schemeClr val="bg1"/>
              </a:solidFill>
            </a:rPr>
            <a:t>Öffentlickeit</a:t>
          </a:r>
          <a:endParaRPr lang="de-DE" sz="1200" b="1" u="sng" dirty="0">
            <a:solidFill>
              <a:schemeClr val="bg1"/>
            </a:solidFill>
          </a:endParaRPr>
        </a:p>
      </dgm:t>
    </dgm:pt>
    <dgm:pt modelId="{14745C1C-CD61-4B22-B78E-06D22D31749E}" type="parTrans" cxnId="{D4DC850E-D3A9-4828-AE2E-6B0F07ACD617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9239AA53-EB82-4CB3-B42B-504AE34025DF}" type="sibTrans" cxnId="{D4DC850E-D3A9-4828-AE2E-6B0F07ACD617}">
      <dgm:prSet/>
      <dgm:spPr/>
      <dgm:t>
        <a:bodyPr/>
        <a:lstStyle/>
        <a:p>
          <a:endParaRPr lang="de-DE"/>
        </a:p>
      </dgm:t>
    </dgm:pt>
    <dgm:pt modelId="{B35FFE52-47BE-48BF-B1CF-9B7CB17A2EE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5560" tIns="35560" rIns="35560" bIns="3556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Leistungsorien-tiertes</a:t>
          </a:r>
          <a:r>
            <a:rPr lang="de-DE" sz="12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Training (Talentförderung)</a:t>
          </a:r>
        </a:p>
      </dgm:t>
    </dgm:pt>
    <dgm:pt modelId="{728BFCA9-5044-4060-AB91-D61058BB0DE6}" type="parTrans" cxnId="{9AD432F4-DB3D-4E02-B6D7-AD989A43EFF6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F98AE829-36CD-4EA8-BDAB-C14EE300932A}" type="sibTrans" cxnId="{9AD432F4-DB3D-4E02-B6D7-AD989A43EFF6}">
      <dgm:prSet/>
      <dgm:spPr/>
      <dgm:t>
        <a:bodyPr/>
        <a:lstStyle/>
        <a:p>
          <a:endParaRPr lang="de-DE"/>
        </a:p>
      </dgm:t>
    </dgm:pt>
    <dgm:pt modelId="{4A99FA63-02FB-495C-8AFB-A6E9E29E49E6}" type="pres">
      <dgm:prSet presAssocID="{FB849B81-2B6E-497A-9A37-673A898254D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4525034-D59D-4E2B-852C-24E1C42B4ACD}" type="pres">
      <dgm:prSet presAssocID="{92D1884D-A33C-428D-BEFE-B75497DFC1C7}" presName="singleCycle" presStyleCnt="0"/>
      <dgm:spPr/>
    </dgm:pt>
    <dgm:pt modelId="{7016D4BA-B077-429A-9DD4-C281A6423E11}" type="pres">
      <dgm:prSet presAssocID="{92D1884D-A33C-428D-BEFE-B75497DFC1C7}" presName="singleCenter" presStyleLbl="node1" presStyleIdx="0" presStyleCnt="7">
        <dgm:presLayoutVars>
          <dgm:chMax val="7"/>
          <dgm:chPref val="7"/>
        </dgm:presLayoutVars>
      </dgm:prSet>
      <dgm:spPr/>
    </dgm:pt>
    <dgm:pt modelId="{A04047AE-3CAE-4B2A-8CC4-CB86560B2E3C}" type="pres">
      <dgm:prSet presAssocID="{B8DDE37B-40E8-4457-BB86-69BB03CF4B53}" presName="Name56" presStyleLbl="parChTrans1D2" presStyleIdx="0" presStyleCnt="6"/>
      <dgm:spPr/>
    </dgm:pt>
    <dgm:pt modelId="{3215C5EC-760E-471E-B394-1E3F02EBF521}" type="pres">
      <dgm:prSet presAssocID="{8A3B447F-46A0-4B65-BCB3-72415EB82737}" presName="text0" presStyleLbl="node1" presStyleIdx="1" presStyleCnt="7" custScaleX="161024" custScaleY="143136" custRadScaleRad="100033" custRadScaleInc="2872">
        <dgm:presLayoutVars>
          <dgm:bulletEnabled val="1"/>
        </dgm:presLayoutVars>
      </dgm:prSet>
      <dgm:spPr>
        <a:xfrm>
          <a:off x="3199250" y="-173889"/>
          <a:ext cx="1118059" cy="1156310"/>
        </a:xfrm>
        <a:prstGeom prst="roundRect">
          <a:avLst/>
        </a:prstGeom>
      </dgm:spPr>
    </dgm:pt>
    <dgm:pt modelId="{87D390FD-170D-4445-AC69-8177E173E7B5}" type="pres">
      <dgm:prSet presAssocID="{125B075D-FABE-4DDA-B035-3BE26EB10B79}" presName="Name56" presStyleLbl="parChTrans1D2" presStyleIdx="1" presStyleCnt="6"/>
      <dgm:spPr/>
    </dgm:pt>
    <dgm:pt modelId="{32D78FF0-5E4C-400D-B644-FF8DE27A79DB}" type="pres">
      <dgm:prSet presAssocID="{DC5A4BFB-25AD-4793-9099-1B5BF4EC745F}" presName="text0" presStyleLbl="node1" presStyleIdx="2" presStyleCnt="7" custScaleX="157871" custScaleY="143136" custRadScaleRad="101681" custRadScaleInc="1815">
        <dgm:presLayoutVars>
          <dgm:bulletEnabled val="1"/>
        </dgm:presLayoutVars>
      </dgm:prSet>
      <dgm:spPr/>
    </dgm:pt>
    <dgm:pt modelId="{834EE5D7-110F-4DA5-982E-E45C04ACA4DF}" type="pres">
      <dgm:prSet presAssocID="{9D9D155F-97DF-458F-9280-970FF5A482C7}" presName="Name56" presStyleLbl="parChTrans1D2" presStyleIdx="2" presStyleCnt="6"/>
      <dgm:spPr/>
    </dgm:pt>
    <dgm:pt modelId="{FE8518C6-FCC3-4ED7-B021-181BCF482FEA}" type="pres">
      <dgm:prSet presAssocID="{49EB22D5-785A-4776-8440-A908BD5C1752}" presName="text0" presStyleLbl="node1" presStyleIdx="3" presStyleCnt="7" custScaleX="159196" custScaleY="143136" custRadScaleRad="101680" custRadScaleInc="-1820">
        <dgm:presLayoutVars>
          <dgm:bulletEnabled val="1"/>
        </dgm:presLayoutVars>
      </dgm:prSet>
      <dgm:spPr/>
    </dgm:pt>
    <dgm:pt modelId="{81498CC5-7C2C-4020-939A-99B14A5E5ED3}" type="pres">
      <dgm:prSet presAssocID="{14745C1C-CD61-4B22-B78E-06D22D31749E}" presName="Name56" presStyleLbl="parChTrans1D2" presStyleIdx="3" presStyleCnt="6"/>
      <dgm:spPr/>
    </dgm:pt>
    <dgm:pt modelId="{4B4EA51D-0D9B-457B-96C2-DFF5975385C2}" type="pres">
      <dgm:prSet presAssocID="{669F187C-9622-45DC-B4DD-0F929673027C}" presName="text0" presStyleLbl="node1" presStyleIdx="4" presStyleCnt="7" custScaleX="175356" custScaleY="143136" custRadScaleRad="100018" custRadScaleInc="-3696">
        <dgm:presLayoutVars>
          <dgm:bulletEnabled val="1"/>
        </dgm:presLayoutVars>
      </dgm:prSet>
      <dgm:spPr/>
    </dgm:pt>
    <dgm:pt modelId="{0BFB9F97-DF5B-438B-8DDD-482FFF444D69}" type="pres">
      <dgm:prSet presAssocID="{728BFCA9-5044-4060-AB91-D61058BB0DE6}" presName="Name56" presStyleLbl="parChTrans1D2" presStyleIdx="4" presStyleCnt="6"/>
      <dgm:spPr/>
    </dgm:pt>
    <dgm:pt modelId="{E78B14C2-D059-4D13-A3D8-EC5AC2FA21F4}" type="pres">
      <dgm:prSet presAssocID="{B35FFE52-47BE-48BF-B1CF-9B7CB17A2EE0}" presName="text0" presStyleLbl="node1" presStyleIdx="5" presStyleCnt="7" custScaleX="164458" custScaleY="143136" custRadScaleRad="97969" custRadScaleInc="-2341">
        <dgm:presLayoutVars>
          <dgm:bulletEnabled val="1"/>
        </dgm:presLayoutVars>
      </dgm:prSet>
      <dgm:spPr>
        <a:xfrm>
          <a:off x="2046578" y="3038397"/>
          <a:ext cx="1520384" cy="1572399"/>
        </a:xfrm>
        <a:prstGeom prst="roundRect">
          <a:avLst/>
        </a:prstGeom>
      </dgm:spPr>
    </dgm:pt>
    <dgm:pt modelId="{B6B11285-14AA-40BB-BA8C-67A8D77A5A54}" type="pres">
      <dgm:prSet presAssocID="{F041639B-E37A-45C2-A339-620128446468}" presName="Name56" presStyleLbl="parChTrans1D2" presStyleIdx="5" presStyleCnt="6"/>
      <dgm:spPr/>
    </dgm:pt>
    <dgm:pt modelId="{39C75B7A-302A-4DBC-BD87-780A62CA187E}" type="pres">
      <dgm:prSet presAssocID="{796A748A-F467-41FE-B0EB-0AF2DACC6039}" presName="text0" presStyleLbl="node1" presStyleIdx="6" presStyleCnt="7" custScaleX="165801" custScaleY="143136" custRadScaleRad="96847" custRadScaleInc="3610">
        <dgm:presLayoutVars>
          <dgm:bulletEnabled val="1"/>
        </dgm:presLayoutVars>
      </dgm:prSet>
      <dgm:spPr>
        <a:xfrm>
          <a:off x="2074850" y="855004"/>
          <a:ext cx="1520384" cy="1572399"/>
        </a:xfrm>
        <a:prstGeom prst="roundRect">
          <a:avLst/>
        </a:prstGeom>
      </dgm:spPr>
    </dgm:pt>
  </dgm:ptLst>
  <dgm:cxnLst>
    <dgm:cxn modelId="{D4DC850E-D3A9-4828-AE2E-6B0F07ACD617}" srcId="{92D1884D-A33C-428D-BEFE-B75497DFC1C7}" destId="{669F187C-9622-45DC-B4DD-0F929673027C}" srcOrd="3" destOrd="0" parTransId="{14745C1C-CD61-4B22-B78E-06D22D31749E}" sibTransId="{9239AA53-EB82-4CB3-B42B-504AE34025DF}"/>
    <dgm:cxn modelId="{E541F915-3220-46C7-BAB0-31ABDBC539CA}" type="presOf" srcId="{F041639B-E37A-45C2-A339-620128446468}" destId="{B6B11285-14AA-40BB-BA8C-67A8D77A5A54}" srcOrd="0" destOrd="0" presId="urn:microsoft.com/office/officeart/2008/layout/RadialCluster"/>
    <dgm:cxn modelId="{A923DD1E-79FB-454C-8BC5-2DE444D26507}" type="presOf" srcId="{B8DDE37B-40E8-4457-BB86-69BB03CF4B53}" destId="{A04047AE-3CAE-4B2A-8CC4-CB86560B2E3C}" srcOrd="0" destOrd="0" presId="urn:microsoft.com/office/officeart/2008/layout/RadialCluster"/>
    <dgm:cxn modelId="{1A284A2A-C814-4A72-8E20-2FA5D01FC842}" srcId="{FB849B81-2B6E-497A-9A37-673A898254DF}" destId="{92D1884D-A33C-428D-BEFE-B75497DFC1C7}" srcOrd="0" destOrd="0" parTransId="{871CF721-99DE-47C3-BDE0-D3A15323E8A6}" sibTransId="{172A3872-C44F-4A53-8377-D5BD28FF3F5E}"/>
    <dgm:cxn modelId="{ED1DEC2C-F9F0-46C2-A634-9C5580952CDE}" type="presOf" srcId="{125B075D-FABE-4DDA-B035-3BE26EB10B79}" destId="{87D390FD-170D-4445-AC69-8177E173E7B5}" srcOrd="0" destOrd="0" presId="urn:microsoft.com/office/officeart/2008/layout/RadialCluster"/>
    <dgm:cxn modelId="{993F1A36-01DF-4EB2-8203-F47200F77760}" type="presOf" srcId="{FB849B81-2B6E-497A-9A37-673A898254DF}" destId="{4A99FA63-02FB-495C-8AFB-A6E9E29E49E6}" srcOrd="0" destOrd="0" presId="urn:microsoft.com/office/officeart/2008/layout/RadialCluster"/>
    <dgm:cxn modelId="{F11E995F-A18F-47B6-A2E3-4B15C448A631}" type="presOf" srcId="{DC5A4BFB-25AD-4793-9099-1B5BF4EC745F}" destId="{32D78FF0-5E4C-400D-B644-FF8DE27A79DB}" srcOrd="0" destOrd="0" presId="urn:microsoft.com/office/officeart/2008/layout/RadialCluster"/>
    <dgm:cxn modelId="{C8664F61-7B70-4D05-87E9-549C8328825B}" srcId="{92D1884D-A33C-428D-BEFE-B75497DFC1C7}" destId="{8A3B447F-46A0-4B65-BCB3-72415EB82737}" srcOrd="0" destOrd="0" parTransId="{B8DDE37B-40E8-4457-BB86-69BB03CF4B53}" sibTransId="{0B39199F-3851-4F44-8B72-0ABB8F0E2DAB}"/>
    <dgm:cxn modelId="{D6FDCF44-F935-4399-A7D5-54E1D1D6ADD1}" type="presOf" srcId="{728BFCA9-5044-4060-AB91-D61058BB0DE6}" destId="{0BFB9F97-DF5B-438B-8DDD-482FFF444D69}" srcOrd="0" destOrd="0" presId="urn:microsoft.com/office/officeart/2008/layout/RadialCluster"/>
    <dgm:cxn modelId="{EBED6F67-309B-4612-8448-0D27F8D264A6}" type="presOf" srcId="{B35FFE52-47BE-48BF-B1CF-9B7CB17A2EE0}" destId="{E78B14C2-D059-4D13-A3D8-EC5AC2FA21F4}" srcOrd="0" destOrd="0" presId="urn:microsoft.com/office/officeart/2008/layout/RadialCluster"/>
    <dgm:cxn modelId="{5D4E736B-F125-4D46-B1DC-8C020F89A905}" type="presOf" srcId="{8A3B447F-46A0-4B65-BCB3-72415EB82737}" destId="{3215C5EC-760E-471E-B394-1E3F02EBF521}" srcOrd="0" destOrd="0" presId="urn:microsoft.com/office/officeart/2008/layout/RadialCluster"/>
    <dgm:cxn modelId="{507A9173-3C6B-4DFF-A53D-C9BB961E9C1A}" type="presOf" srcId="{92D1884D-A33C-428D-BEFE-B75497DFC1C7}" destId="{7016D4BA-B077-429A-9DD4-C281A6423E11}" srcOrd="0" destOrd="0" presId="urn:microsoft.com/office/officeart/2008/layout/RadialCluster"/>
    <dgm:cxn modelId="{0CDD1C56-7AF7-45D2-B2FE-4471E01F7035}" srcId="{92D1884D-A33C-428D-BEFE-B75497DFC1C7}" destId="{49EB22D5-785A-4776-8440-A908BD5C1752}" srcOrd="2" destOrd="0" parTransId="{9D9D155F-97DF-458F-9280-970FF5A482C7}" sibTransId="{A6DB2362-35E9-4E32-AE20-D3D01E0BBC5D}"/>
    <dgm:cxn modelId="{EF9A4757-E60B-4274-A913-BC97F5C1DA18}" type="presOf" srcId="{669F187C-9622-45DC-B4DD-0F929673027C}" destId="{4B4EA51D-0D9B-457B-96C2-DFF5975385C2}" srcOrd="0" destOrd="0" presId="urn:microsoft.com/office/officeart/2008/layout/RadialCluster"/>
    <dgm:cxn modelId="{14E4CC7A-342D-4150-AC8B-8FB13FC9C6CB}" srcId="{92D1884D-A33C-428D-BEFE-B75497DFC1C7}" destId="{796A748A-F467-41FE-B0EB-0AF2DACC6039}" srcOrd="5" destOrd="0" parTransId="{F041639B-E37A-45C2-A339-620128446468}" sibTransId="{22C0B94A-3EA3-4AE0-A2DA-73C9AE7D4AF9}"/>
    <dgm:cxn modelId="{5D82058B-96B1-439E-83CC-159E61CFBF5D}" type="presOf" srcId="{14745C1C-CD61-4B22-B78E-06D22D31749E}" destId="{81498CC5-7C2C-4020-939A-99B14A5E5ED3}" srcOrd="0" destOrd="0" presId="urn:microsoft.com/office/officeart/2008/layout/RadialCluster"/>
    <dgm:cxn modelId="{7EDA5597-67BE-4860-B551-10AE033452BA}" type="presOf" srcId="{796A748A-F467-41FE-B0EB-0AF2DACC6039}" destId="{39C75B7A-302A-4DBC-BD87-780A62CA187E}" srcOrd="0" destOrd="0" presId="urn:microsoft.com/office/officeart/2008/layout/RadialCluster"/>
    <dgm:cxn modelId="{D386D89F-8F16-477A-87AD-432FD86F37CF}" srcId="{92D1884D-A33C-428D-BEFE-B75497DFC1C7}" destId="{DC5A4BFB-25AD-4793-9099-1B5BF4EC745F}" srcOrd="1" destOrd="0" parTransId="{125B075D-FABE-4DDA-B035-3BE26EB10B79}" sibTransId="{073C8EEE-EDF7-46AA-AE07-BD43D89BA6F7}"/>
    <dgm:cxn modelId="{5950BEA3-B66B-41A0-89E6-151F77CBC715}" type="presOf" srcId="{49EB22D5-785A-4776-8440-A908BD5C1752}" destId="{FE8518C6-FCC3-4ED7-B021-181BCF482FEA}" srcOrd="0" destOrd="0" presId="urn:microsoft.com/office/officeart/2008/layout/RadialCluster"/>
    <dgm:cxn modelId="{AF3244C4-84E6-4BAC-9244-76BC946929E4}" type="presOf" srcId="{9D9D155F-97DF-458F-9280-970FF5A482C7}" destId="{834EE5D7-110F-4DA5-982E-E45C04ACA4DF}" srcOrd="0" destOrd="0" presId="urn:microsoft.com/office/officeart/2008/layout/RadialCluster"/>
    <dgm:cxn modelId="{9AD432F4-DB3D-4E02-B6D7-AD989A43EFF6}" srcId="{92D1884D-A33C-428D-BEFE-B75497DFC1C7}" destId="{B35FFE52-47BE-48BF-B1CF-9B7CB17A2EE0}" srcOrd="4" destOrd="0" parTransId="{728BFCA9-5044-4060-AB91-D61058BB0DE6}" sibTransId="{F98AE829-36CD-4EA8-BDAB-C14EE300932A}"/>
    <dgm:cxn modelId="{0F2920B0-FB8A-4FFF-B4F9-1F77062161D4}" type="presParOf" srcId="{4A99FA63-02FB-495C-8AFB-A6E9E29E49E6}" destId="{54525034-D59D-4E2B-852C-24E1C42B4ACD}" srcOrd="0" destOrd="0" presId="urn:microsoft.com/office/officeart/2008/layout/RadialCluster"/>
    <dgm:cxn modelId="{7D011588-2C50-4534-A8BA-7AD690BDC375}" type="presParOf" srcId="{54525034-D59D-4E2B-852C-24E1C42B4ACD}" destId="{7016D4BA-B077-429A-9DD4-C281A6423E11}" srcOrd="0" destOrd="0" presId="urn:microsoft.com/office/officeart/2008/layout/RadialCluster"/>
    <dgm:cxn modelId="{9E63B9D5-A121-46FE-B3E1-1E2C00698694}" type="presParOf" srcId="{54525034-D59D-4E2B-852C-24E1C42B4ACD}" destId="{A04047AE-3CAE-4B2A-8CC4-CB86560B2E3C}" srcOrd="1" destOrd="0" presId="urn:microsoft.com/office/officeart/2008/layout/RadialCluster"/>
    <dgm:cxn modelId="{89F6C646-B4FF-4675-BD99-709B6C84772C}" type="presParOf" srcId="{54525034-D59D-4E2B-852C-24E1C42B4ACD}" destId="{3215C5EC-760E-471E-B394-1E3F02EBF521}" srcOrd="2" destOrd="0" presId="urn:microsoft.com/office/officeart/2008/layout/RadialCluster"/>
    <dgm:cxn modelId="{F83F0DC8-C153-4FAC-86F9-2E514F14190D}" type="presParOf" srcId="{54525034-D59D-4E2B-852C-24E1C42B4ACD}" destId="{87D390FD-170D-4445-AC69-8177E173E7B5}" srcOrd="3" destOrd="0" presId="urn:microsoft.com/office/officeart/2008/layout/RadialCluster"/>
    <dgm:cxn modelId="{2FFDE26F-1E5A-4B0D-B7DC-EE2488FC4BC4}" type="presParOf" srcId="{54525034-D59D-4E2B-852C-24E1C42B4ACD}" destId="{32D78FF0-5E4C-400D-B644-FF8DE27A79DB}" srcOrd="4" destOrd="0" presId="urn:microsoft.com/office/officeart/2008/layout/RadialCluster"/>
    <dgm:cxn modelId="{4C011C1C-29C6-4F8D-BBA2-DAC6E452BF71}" type="presParOf" srcId="{54525034-D59D-4E2B-852C-24E1C42B4ACD}" destId="{834EE5D7-110F-4DA5-982E-E45C04ACA4DF}" srcOrd="5" destOrd="0" presId="urn:microsoft.com/office/officeart/2008/layout/RadialCluster"/>
    <dgm:cxn modelId="{19730847-A8A8-43EB-BB49-E8CEEEDF9D16}" type="presParOf" srcId="{54525034-D59D-4E2B-852C-24E1C42B4ACD}" destId="{FE8518C6-FCC3-4ED7-B021-181BCF482FEA}" srcOrd="6" destOrd="0" presId="urn:microsoft.com/office/officeart/2008/layout/RadialCluster"/>
    <dgm:cxn modelId="{6443A2A6-E65F-46BE-9AC2-D6AFB027309A}" type="presParOf" srcId="{54525034-D59D-4E2B-852C-24E1C42B4ACD}" destId="{81498CC5-7C2C-4020-939A-99B14A5E5ED3}" srcOrd="7" destOrd="0" presId="urn:microsoft.com/office/officeart/2008/layout/RadialCluster"/>
    <dgm:cxn modelId="{74FEFFD0-631A-4BFC-819E-FDD5DB55E62E}" type="presParOf" srcId="{54525034-D59D-4E2B-852C-24E1C42B4ACD}" destId="{4B4EA51D-0D9B-457B-96C2-DFF5975385C2}" srcOrd="8" destOrd="0" presId="urn:microsoft.com/office/officeart/2008/layout/RadialCluster"/>
    <dgm:cxn modelId="{DDB2C3FC-0C60-4E52-AF75-E9C2B718011A}" type="presParOf" srcId="{54525034-D59D-4E2B-852C-24E1C42B4ACD}" destId="{0BFB9F97-DF5B-438B-8DDD-482FFF444D69}" srcOrd="9" destOrd="0" presId="urn:microsoft.com/office/officeart/2008/layout/RadialCluster"/>
    <dgm:cxn modelId="{1A58E0D5-25E1-4B9E-AA55-761E949EA305}" type="presParOf" srcId="{54525034-D59D-4E2B-852C-24E1C42B4ACD}" destId="{E78B14C2-D059-4D13-A3D8-EC5AC2FA21F4}" srcOrd="10" destOrd="0" presId="urn:microsoft.com/office/officeart/2008/layout/RadialCluster"/>
    <dgm:cxn modelId="{40154C70-9D52-4AD8-8D60-03672D0BE5C1}" type="presParOf" srcId="{54525034-D59D-4E2B-852C-24E1C42B4ACD}" destId="{B6B11285-14AA-40BB-BA8C-67A8D77A5A54}" srcOrd="11" destOrd="0" presId="urn:microsoft.com/office/officeart/2008/layout/RadialCluster"/>
    <dgm:cxn modelId="{2CB85C62-F624-4E3F-8A61-50EEECEFE1AE}" type="presParOf" srcId="{54525034-D59D-4E2B-852C-24E1C42B4ACD}" destId="{39C75B7A-302A-4DBC-BD87-780A62CA187E}" srcOrd="12" destOrd="0" presId="urn:microsoft.com/office/officeart/2008/layout/RadialCluster"/>
  </dgm:cxnLst>
  <dgm:bg>
    <a:gradFill>
      <a:gsLst>
        <a:gs pos="0">
          <a:schemeClr val="bg1">
            <a:lumMod val="95000"/>
          </a:schemeClr>
        </a:gs>
        <a:gs pos="74000">
          <a:schemeClr val="bg1">
            <a:lumMod val="95000"/>
          </a:schemeClr>
        </a:gs>
        <a:gs pos="83000">
          <a:schemeClr val="bg1"/>
        </a:gs>
        <a:gs pos="100000">
          <a:schemeClr val="bg1">
            <a:lumMod val="75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6D4BA-B077-429A-9DD4-C281A6423E11}">
      <dsp:nvSpPr>
        <dsp:cNvPr id="0" name=""/>
        <dsp:cNvSpPr/>
      </dsp:nvSpPr>
      <dsp:spPr>
        <a:xfrm>
          <a:off x="3183928" y="1406687"/>
          <a:ext cx="1205732" cy="1205732"/>
        </a:xfrm>
        <a:prstGeom prst="roundRect">
          <a:avLst/>
        </a:prstGeom>
        <a:gradFill rotWithShape="0">
          <a:gsLst>
            <a:gs pos="0">
              <a:schemeClr val="bg1"/>
            </a:gs>
            <a:gs pos="70000">
              <a:schemeClr val="bg1">
                <a:lumMod val="75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Unterstützer</a:t>
          </a:r>
        </a:p>
      </dsp:txBody>
      <dsp:txXfrm>
        <a:off x="3242787" y="1465546"/>
        <a:ext cx="1088014" cy="1088014"/>
      </dsp:txXfrm>
    </dsp:sp>
    <dsp:sp modelId="{A04047AE-3CAE-4B2A-8CC4-CB86560B2E3C}">
      <dsp:nvSpPr>
        <dsp:cNvPr id="0" name=""/>
        <dsp:cNvSpPr/>
      </dsp:nvSpPr>
      <dsp:spPr>
        <a:xfrm rot="16251707">
          <a:off x="3586896" y="1194554"/>
          <a:ext cx="4243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31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5C5EC-760E-471E-B394-1E3F02EBF521}">
      <dsp:nvSpPr>
        <dsp:cNvPr id="0" name=""/>
        <dsp:cNvSpPr/>
      </dsp:nvSpPr>
      <dsp:spPr>
        <a:xfrm>
          <a:off x="3160532" y="-173889"/>
          <a:ext cx="1300817" cy="115631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Lanfristige</a:t>
          </a:r>
          <a:r>
            <a:rPr lang="de-DE" sz="12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Zusammenarbeit</a:t>
          </a:r>
        </a:p>
      </dsp:txBody>
      <dsp:txXfrm>
        <a:off x="3216978" y="-117443"/>
        <a:ext cx="1187925" cy="1043418"/>
      </dsp:txXfrm>
    </dsp:sp>
    <dsp:sp modelId="{87D390FD-170D-4445-AC69-8177E173E7B5}">
      <dsp:nvSpPr>
        <dsp:cNvPr id="0" name=""/>
        <dsp:cNvSpPr/>
      </dsp:nvSpPr>
      <dsp:spPr>
        <a:xfrm rot="19832670">
          <a:off x="4376244" y="1618049"/>
          <a:ext cx="207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57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78FF0-5E4C-400D-B644-FF8DE27A79DB}">
      <dsp:nvSpPr>
        <dsp:cNvPr id="0" name=""/>
        <dsp:cNvSpPr/>
      </dsp:nvSpPr>
      <dsp:spPr>
        <a:xfrm>
          <a:off x="4570403" y="628732"/>
          <a:ext cx="1275345" cy="11563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>
              <a:solidFill>
                <a:schemeClr val="bg1"/>
              </a:solidFill>
            </a:rPr>
            <a:t>Unabhängigkeit für Jugendarbeit</a:t>
          </a:r>
        </a:p>
      </dsp:txBody>
      <dsp:txXfrm>
        <a:off x="4626849" y="685178"/>
        <a:ext cx="1162453" cy="1043418"/>
      </dsp:txXfrm>
    </dsp:sp>
    <dsp:sp modelId="{834EE5D7-110F-4DA5-982E-E45C04ACA4DF}">
      <dsp:nvSpPr>
        <dsp:cNvPr id="0" name=""/>
        <dsp:cNvSpPr/>
      </dsp:nvSpPr>
      <dsp:spPr>
        <a:xfrm rot="1767240">
          <a:off x="4376642" y="2399524"/>
          <a:ext cx="2014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432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518C6-FCC3-4ED7-B021-181BCF482FEA}">
      <dsp:nvSpPr>
        <dsp:cNvPr id="0" name=""/>
        <dsp:cNvSpPr/>
      </dsp:nvSpPr>
      <dsp:spPr>
        <a:xfrm>
          <a:off x="4565058" y="2234019"/>
          <a:ext cx="1286049" cy="11563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>
              <a:solidFill>
                <a:schemeClr val="bg1"/>
              </a:solidFill>
            </a:rPr>
            <a:t>Ausschließlich für den Jugendbereich</a:t>
          </a:r>
        </a:p>
      </dsp:txBody>
      <dsp:txXfrm>
        <a:off x="4621504" y="2290465"/>
        <a:ext cx="1173157" cy="1043418"/>
      </dsp:txXfrm>
    </dsp:sp>
    <dsp:sp modelId="{81498CC5-7C2C-4020-939A-99B14A5E5ED3}">
      <dsp:nvSpPr>
        <dsp:cNvPr id="0" name=""/>
        <dsp:cNvSpPr/>
      </dsp:nvSpPr>
      <dsp:spPr>
        <a:xfrm rot="5333472">
          <a:off x="3590401" y="2824546"/>
          <a:ext cx="424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33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EA51D-0D9B-457B-96C2-DFF5975385C2}">
      <dsp:nvSpPr>
        <dsp:cNvPr id="0" name=""/>
        <dsp:cNvSpPr/>
      </dsp:nvSpPr>
      <dsp:spPr>
        <a:xfrm>
          <a:off x="3109565" y="3036674"/>
          <a:ext cx="1416596" cy="115631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>
              <a:solidFill>
                <a:schemeClr val="bg1"/>
              </a:solidFill>
            </a:rPr>
            <a:t>Beidseitige Darstellung in der </a:t>
          </a:r>
          <a:r>
            <a:rPr lang="de-DE" sz="1200" b="1" u="sng" kern="1200" dirty="0" err="1">
              <a:solidFill>
                <a:schemeClr val="bg1"/>
              </a:solidFill>
            </a:rPr>
            <a:t>Öffentlickeit</a:t>
          </a:r>
          <a:endParaRPr lang="de-DE" sz="1200" b="1" u="sng" kern="1200" dirty="0">
            <a:solidFill>
              <a:schemeClr val="bg1"/>
            </a:solidFill>
          </a:endParaRPr>
        </a:p>
      </dsp:txBody>
      <dsp:txXfrm>
        <a:off x="3166011" y="3093120"/>
        <a:ext cx="1303704" cy="1043418"/>
      </dsp:txXfrm>
    </dsp:sp>
    <dsp:sp modelId="{0BFB9F97-DF5B-438B-8DDD-482FFF444D69}">
      <dsp:nvSpPr>
        <dsp:cNvPr id="0" name=""/>
        <dsp:cNvSpPr/>
      </dsp:nvSpPr>
      <dsp:spPr>
        <a:xfrm rot="8957862">
          <a:off x="3091893" y="2392808"/>
          <a:ext cx="98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71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B14C2-D059-4D13-A3D8-EC5AC2FA21F4}">
      <dsp:nvSpPr>
        <dsp:cNvPr id="0" name=""/>
        <dsp:cNvSpPr/>
      </dsp:nvSpPr>
      <dsp:spPr>
        <a:xfrm>
          <a:off x="1770271" y="2234375"/>
          <a:ext cx="1328558" cy="115631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Leistungsorien-tiertes</a:t>
          </a:r>
          <a:r>
            <a:rPr lang="de-DE" sz="12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Training (Talentförderung)</a:t>
          </a:r>
        </a:p>
      </dsp:txBody>
      <dsp:txXfrm>
        <a:off x="1826717" y="2290821"/>
        <a:ext cx="1215666" cy="1043418"/>
      </dsp:txXfrm>
    </dsp:sp>
    <dsp:sp modelId="{B6B11285-14AA-40BB-BA8C-67A8D77A5A54}">
      <dsp:nvSpPr>
        <dsp:cNvPr id="0" name=""/>
        <dsp:cNvSpPr/>
      </dsp:nvSpPr>
      <dsp:spPr>
        <a:xfrm rot="12664980">
          <a:off x="3120108" y="1628376"/>
          <a:ext cx="687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5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75B7A-302A-4DBC-BD87-780A62CA187E}">
      <dsp:nvSpPr>
        <dsp:cNvPr id="0" name=""/>
        <dsp:cNvSpPr/>
      </dsp:nvSpPr>
      <dsp:spPr>
        <a:xfrm>
          <a:off x="1785637" y="628752"/>
          <a:ext cx="1339407" cy="115631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Ausbildung der Trainer</a:t>
          </a:r>
        </a:p>
      </dsp:txBody>
      <dsp:txXfrm>
        <a:off x="1842083" y="685198"/>
        <a:ext cx="1226515" cy="1043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92E5D-D0CE-4919-3070-D4A9DBF9B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D60954-B59D-28D4-31D4-7F75862AB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19CFC4-89FE-31F9-CA8D-12D099D1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32E6C2-D6C1-5F96-633C-08A71FD3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84341B-9BF8-F4DB-1D7E-22BC0D7B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05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8F26-9460-85DC-7B73-08D049AC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5C3B28-78A3-BED6-FCC9-DA9415C41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63D692-D265-DD07-22CF-78DB69D5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20A2D-37EB-B5F7-8B49-AE9398E1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460C77-CC66-F581-8F4F-65D65932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2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5DA800-18FB-07B2-84B8-C4551E3C5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D73FAE-93D5-E943-D361-9052A9E1A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807EAF-F3FB-E2A9-CF8A-E7014113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BFD1BD-59A8-4DEC-E26D-528C7EE4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E5A503-0C52-EAD9-2A25-F1EDCB0F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E0C4A-9C1C-728C-CB4B-757EA58E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67F454-F16F-BE9C-E62D-07A6981F2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27A6A1-C329-28D1-3CA5-A831A0A0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370314-6977-DC5A-6FA3-03EF5CA5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0F669-DD56-1AF8-6ABE-B10910F7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12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20DE1-5479-12A1-3E5D-8666091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9AC18C-2891-AA5A-4AB5-285FB2C0A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F3A3F-C343-6A06-3A0E-E4CBAA5D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27B3E-9713-EB7B-1B06-FC15E0DE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9DA51D-4D46-A03B-1A19-6FB32073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73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BB018-3634-C14B-0A55-D4ECB91D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37F6CE-C16B-B778-36E5-ED7D1A1B2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A20B0C-CB31-4F1B-9D21-E9A48FEB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43A929-7E25-8675-FDCA-1FA09A44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2F6568-4631-6CEC-5E5F-F132ABB0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E8FCD5-61B1-66A2-9296-C569967F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90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EA915-72CE-E646-929C-7C61381C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20FF-F126-460F-0AF4-8CFDD22FD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179610-60EE-8EF1-D308-EAC55A34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C0244D-9393-2123-C096-4E43EC566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7962B0-C32B-C1BE-EE6E-ABC7CF93F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9982E4-905B-413A-9832-58844721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27C52F-BAB6-2001-64C6-30359573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6118CC-1199-BBF3-28A6-0567E05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47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DAD7E-2444-4877-310F-DD9FB530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BC0A95-4C23-BFC4-F3E0-21F6526E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8AAD5F-4D20-69EA-CB9C-071EEA67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49C0F7-6CD1-A238-5E13-32517AF8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39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F11C2-FFA3-8124-8F55-9A76CBBB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ECA7FA-8DA2-18A4-4629-C37E97A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7806D4-1279-1B05-1E56-6FE32AB8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61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839D3-1829-B99E-9F85-770C51F8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C517C5-1EAB-B2A1-3413-66D7559A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D7102E-439B-1D33-BE19-9689CF7FD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495227-659D-5696-0827-56DBC987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99626F-F7A8-C2C6-CFDF-F6F116DF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D86C1C-7A8E-2021-9B4D-625DA03C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15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5AA79-9224-C52F-EFD9-8F24F417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23C383-1679-B743-F2B7-99974FF60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0DE7E4-FFFD-8260-5E8D-E33667CF3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0E2BA7-862E-A1DE-A295-A61D8B7E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55833F-EDA3-5924-3610-2D552D1F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2FDC72-81A2-979E-1088-B1C2C04E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60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B536DB-E90E-47AE-F0F7-CFF14C11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CDB541-3BEF-0D7B-8107-C05BA2A04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8B5D48-7575-48D7-28BB-E6F6BFB1D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0F0F-DDA7-444D-9177-57E417B53305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68FB30-F691-CD72-9B20-B3C56B427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A04D93-4EFE-3821-15BE-1A8BE959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0FB6-F469-43F3-8F82-FA1F3DF0A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65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rfolgreiches Jahr für Jugendfußball">
            <a:extLst>
              <a:ext uri="{FF2B5EF4-FFF2-40B4-BE49-F238E27FC236}">
                <a16:creationId xmlns:a16="http://schemas.microsoft.com/office/drawing/2014/main" id="{EBF3289D-D0C9-0855-96E9-91B17FF1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1013"/>
            <a:ext cx="104775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2E150C8-EA10-BFB9-B886-5354ECA2482B}"/>
              </a:ext>
            </a:extLst>
          </p:cNvPr>
          <p:cNvSpPr txBox="1"/>
          <p:nvPr/>
        </p:nvSpPr>
        <p:spPr>
          <a:xfrm rot="20972456">
            <a:off x="911441" y="2598003"/>
            <a:ext cx="1036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Sponsorenkatalog JSG Willingshausen</a:t>
            </a:r>
          </a:p>
        </p:txBody>
      </p:sp>
      <p:pic>
        <p:nvPicPr>
          <p:cNvPr id="1026" name="Picture 2" descr="JSG Willingshausen - Viele schaffen mehr">
            <a:extLst>
              <a:ext uri="{FF2B5EF4-FFF2-40B4-BE49-F238E27FC236}">
                <a16:creationId xmlns:a16="http://schemas.microsoft.com/office/drawing/2014/main" id="{D38050BB-7ED0-E3FE-D112-738F19A2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1012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SG Willingshausen - Viele schaffen mehr">
            <a:extLst>
              <a:ext uri="{FF2B5EF4-FFF2-40B4-BE49-F238E27FC236}">
                <a16:creationId xmlns:a16="http://schemas.microsoft.com/office/drawing/2014/main" id="{9DF217FB-AA85-4FEE-4C62-7145F246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620" y="4967287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1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D751F9D-F4EE-4485-493D-841DCE874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71071"/>
              </p:ext>
            </p:extLst>
          </p:nvPr>
        </p:nvGraphicFramePr>
        <p:xfrm>
          <a:off x="2322545" y="1094068"/>
          <a:ext cx="7546910" cy="401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2E61E189-276D-3BA9-48E6-4AAB63F76DF9}"/>
              </a:ext>
            </a:extLst>
          </p:cNvPr>
          <p:cNvSpPr txBox="1">
            <a:spLocks/>
          </p:cNvSpPr>
          <p:nvPr/>
        </p:nvSpPr>
        <p:spPr>
          <a:xfrm>
            <a:off x="1042856" y="271662"/>
            <a:ext cx="10106285" cy="477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Zielsetzung</a:t>
            </a:r>
            <a:r>
              <a:rPr lang="de-DE" sz="3200" b="1" u="sng" dirty="0"/>
              <a:t> </a:t>
            </a:r>
            <a:r>
              <a:rPr lang="de-DE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für die Zusammenarbeit mit einem Sponsor</a:t>
            </a:r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3F52A9CD-5DF0-60DA-75BE-7E694E32B385}"/>
              </a:ext>
            </a:extLst>
          </p:cNvPr>
          <p:cNvSpPr/>
          <p:nvPr/>
        </p:nvSpPr>
        <p:spPr>
          <a:xfrm>
            <a:off x="0" y="5103845"/>
            <a:ext cx="12192000" cy="1754155"/>
          </a:xfrm>
          <a:prstGeom prst="rt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4" descr="JSG Willingshausen - Viele schaffen mehr">
            <a:extLst>
              <a:ext uri="{FF2B5EF4-FFF2-40B4-BE49-F238E27FC236}">
                <a16:creationId xmlns:a16="http://schemas.microsoft.com/office/drawing/2014/main" id="{1F6EB1A5-6ADD-78AB-6E13-E81B81FA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5383343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1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6549C-0651-C418-F542-FDDEE3254F8E}"/>
              </a:ext>
            </a:extLst>
          </p:cNvPr>
          <p:cNvSpPr txBox="1">
            <a:spLocks/>
          </p:cNvSpPr>
          <p:nvPr/>
        </p:nvSpPr>
        <p:spPr>
          <a:xfrm>
            <a:off x="839788" y="365126"/>
            <a:ext cx="10515600" cy="64258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Ziele der JSG Willingshausen</a:t>
            </a:r>
          </a:p>
        </p:txBody>
      </p:sp>
      <p:pic>
        <p:nvPicPr>
          <p:cNvPr id="4" name="Picture 2" descr="Siehe zugehöriges Bilddetail. JSG Willingshausen - Viele schaffen mehr">
            <a:extLst>
              <a:ext uri="{FF2B5EF4-FFF2-40B4-BE49-F238E27FC236}">
                <a16:creationId xmlns:a16="http://schemas.microsoft.com/office/drawing/2014/main" id="{C732DF7D-8415-8195-20F8-F1D9745E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027" y="138329"/>
            <a:ext cx="1972160" cy="2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winkliges Dreieck 4">
            <a:extLst>
              <a:ext uri="{FF2B5EF4-FFF2-40B4-BE49-F238E27FC236}">
                <a16:creationId xmlns:a16="http://schemas.microsoft.com/office/drawing/2014/main" id="{DCCC2D6F-0D1D-7498-4511-595A33477191}"/>
              </a:ext>
            </a:extLst>
          </p:cNvPr>
          <p:cNvSpPr/>
          <p:nvPr/>
        </p:nvSpPr>
        <p:spPr>
          <a:xfrm>
            <a:off x="0" y="5103845"/>
            <a:ext cx="12192000" cy="1754155"/>
          </a:xfrm>
          <a:prstGeom prst="rt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 descr="JSG Willingshausen - Viele schaffen mehr">
            <a:extLst>
              <a:ext uri="{FF2B5EF4-FFF2-40B4-BE49-F238E27FC236}">
                <a16:creationId xmlns:a16="http://schemas.microsoft.com/office/drawing/2014/main" id="{5B1A55AA-8F4A-B049-D13A-51D5B2F6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5383343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862E1835-2ECD-8A13-4D5A-F64C1E2AF4D1}"/>
              </a:ext>
            </a:extLst>
          </p:cNvPr>
          <p:cNvSpPr txBox="1">
            <a:spLocks/>
          </p:cNvSpPr>
          <p:nvPr/>
        </p:nvSpPr>
        <p:spPr>
          <a:xfrm>
            <a:off x="1219944" y="1203649"/>
            <a:ext cx="9147143" cy="390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Gewinnung, Bindung und Entwicklung von Spielerinnen und Spielern durch     Leistungstrainingsangeboten</a:t>
            </a:r>
            <a:endParaRPr lang="de-DE" sz="800" dirty="0"/>
          </a:p>
          <a:p>
            <a:pPr>
              <a:lnSpc>
                <a:spcPct val="100000"/>
              </a:lnSpc>
            </a:pPr>
            <a:r>
              <a:rPr lang="de-DE" sz="1600" dirty="0"/>
              <a:t>Bildung von mindesten 2 Mannschaften pro Jugend</a:t>
            </a:r>
            <a:endParaRPr lang="de-DE" sz="800" dirty="0"/>
          </a:p>
          <a:p>
            <a:pPr>
              <a:lnSpc>
                <a:spcPct val="100000"/>
              </a:lnSpc>
            </a:pPr>
            <a:r>
              <a:rPr lang="de-DE" sz="1600" dirty="0"/>
              <a:t>Gewinnung, Bindung, Aus- und Weiterbildung von (ehrenamtlichen) Vereinsmitarbeiterinnen und Vereinsmitarbeiter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Gewinnung, Bindung, Aus- und Weiterbildung von langfristigen Trainerinnen und Trainern</a:t>
            </a:r>
            <a:endParaRPr lang="de-DE" sz="800" dirty="0"/>
          </a:p>
          <a:p>
            <a:pPr>
              <a:lnSpc>
                <a:spcPct val="100000"/>
              </a:lnSpc>
            </a:pPr>
            <a:r>
              <a:rPr lang="de-DE" sz="1600" dirty="0"/>
              <a:t>Gewinnung, Bindung, Aus- und Weiterbildung von Schiedsrichterinnen und Schiedsrichtern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Sportinfrastruktur bedarfsgerecht verbessern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Ressourcen optimieren ( Aufbau Sponsorenkonzept )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Gewinnung und Bindung von Zuschauerinnen und Zuschauern 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43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3A85D34-1546-0867-BCED-F7EDD0F02991}"/>
              </a:ext>
            </a:extLst>
          </p:cNvPr>
          <p:cNvSpPr txBox="1"/>
          <p:nvPr/>
        </p:nvSpPr>
        <p:spPr>
          <a:xfrm>
            <a:off x="204186" y="106532"/>
            <a:ext cx="3339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Sponsoringpaket 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195D26-D749-4F0E-E4A3-98B5BEC1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21" t="8285" r="18810" b="11197"/>
          <a:stretch/>
        </p:blipFill>
        <p:spPr>
          <a:xfrm>
            <a:off x="5121735" y="514329"/>
            <a:ext cx="5233256" cy="37286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080ED4-EC99-848B-ADDF-17ADE27CC69C}"/>
              </a:ext>
            </a:extLst>
          </p:cNvPr>
          <p:cNvSpPr txBox="1"/>
          <p:nvPr/>
        </p:nvSpPr>
        <p:spPr>
          <a:xfrm>
            <a:off x="502465" y="948690"/>
            <a:ext cx="42435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Langfristige Zusammenarbeit 1 bis 5 Jahre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Wert: 250 €</a:t>
            </a:r>
          </a:p>
          <a:p>
            <a:endParaRPr lang="de-DE" dirty="0"/>
          </a:p>
          <a:p>
            <a:endParaRPr lang="de-DE" dirty="0"/>
          </a:p>
          <a:p>
            <a:r>
              <a:rPr lang="de-DE" u="sng" dirty="0"/>
              <a:t>Inhalt:</a:t>
            </a:r>
          </a:p>
          <a:p>
            <a:endParaRPr lang="de-DE" u="sng" dirty="0"/>
          </a:p>
          <a:p>
            <a:pPr marL="342900" indent="-342900">
              <a:buAutoNum type="arabicPeriod"/>
            </a:pPr>
            <a:r>
              <a:rPr lang="de-DE" dirty="0"/>
              <a:t>Firmenlogo auf der Homepage der JSG Willingshausen mit Verknüpfung zur eigenen Homepage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Darstellung auf unseren Sponsorentafel</a:t>
            </a:r>
          </a:p>
          <a:p>
            <a:endParaRPr lang="de-DE" dirty="0"/>
          </a:p>
        </p:txBody>
      </p:sp>
      <p:pic>
        <p:nvPicPr>
          <p:cNvPr id="1026" name="Picture 2" descr="Bildergebnis für Sponsorentafel">
            <a:extLst>
              <a:ext uri="{FF2B5EF4-FFF2-40B4-BE49-F238E27FC236}">
                <a16:creationId xmlns:a16="http://schemas.microsoft.com/office/drawing/2014/main" id="{8EE822D5-1CD8-EAD7-3F4B-BECADA443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9"/>
          <a:stretch/>
        </p:blipFill>
        <p:spPr bwMode="auto">
          <a:xfrm rot="841763">
            <a:off x="8641119" y="2553096"/>
            <a:ext cx="2681704" cy="34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CA197BAA-A6F2-0FAB-8157-C363110C3EB7}"/>
              </a:ext>
            </a:extLst>
          </p:cNvPr>
          <p:cNvSpPr/>
          <p:nvPr/>
        </p:nvSpPr>
        <p:spPr>
          <a:xfrm>
            <a:off x="0" y="5103845"/>
            <a:ext cx="12192000" cy="1754155"/>
          </a:xfrm>
          <a:prstGeom prst="rt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4" descr="JSG Willingshausen - Viele schaffen mehr">
            <a:extLst>
              <a:ext uri="{FF2B5EF4-FFF2-40B4-BE49-F238E27FC236}">
                <a16:creationId xmlns:a16="http://schemas.microsoft.com/office/drawing/2014/main" id="{4BE3B29E-50AC-4EE6-6F25-2070CAE6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5383343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4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F83AD40F-1F49-8A60-720C-F83F2AD2B7A3}"/>
              </a:ext>
            </a:extLst>
          </p:cNvPr>
          <p:cNvSpPr/>
          <p:nvPr/>
        </p:nvSpPr>
        <p:spPr>
          <a:xfrm>
            <a:off x="0" y="5103845"/>
            <a:ext cx="12192000" cy="1754155"/>
          </a:xfrm>
          <a:prstGeom prst="rt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DC5FB7-9A0C-20BF-39F9-6052C00BD6BD}"/>
              </a:ext>
            </a:extLst>
          </p:cNvPr>
          <p:cNvSpPr txBox="1"/>
          <p:nvPr/>
        </p:nvSpPr>
        <p:spPr>
          <a:xfrm>
            <a:off x="204186" y="106532"/>
            <a:ext cx="327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3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Sponsoringpaket 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BFCE4D-4722-420C-5EA9-905DCC7C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21" t="8285" r="18810" b="11197"/>
          <a:stretch/>
        </p:blipFill>
        <p:spPr>
          <a:xfrm>
            <a:off x="5996998" y="629738"/>
            <a:ext cx="5233256" cy="37286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DC56CF-2836-D2F2-8BAB-C2CDFD0A4947}"/>
              </a:ext>
            </a:extLst>
          </p:cNvPr>
          <p:cNvSpPr txBox="1"/>
          <p:nvPr/>
        </p:nvSpPr>
        <p:spPr>
          <a:xfrm>
            <a:off x="502465" y="948690"/>
            <a:ext cx="42435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Langfristige Zusammenarbeit 1 bis 5 Jahre</a:t>
            </a:r>
          </a:p>
          <a:p>
            <a:endParaRPr lang="de-DE" dirty="0"/>
          </a:p>
          <a:p>
            <a:r>
              <a:rPr lang="de-DE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Wert: 500 €</a:t>
            </a:r>
          </a:p>
          <a:p>
            <a:endParaRPr lang="de-DE" dirty="0"/>
          </a:p>
          <a:p>
            <a:r>
              <a:rPr lang="de-DE" u="sng" dirty="0"/>
              <a:t>Inhalt:</a:t>
            </a:r>
          </a:p>
          <a:p>
            <a:endParaRPr lang="de-DE" u="sng" dirty="0"/>
          </a:p>
          <a:p>
            <a:pPr marL="342900" indent="-342900">
              <a:buAutoNum type="arabicPeriod"/>
            </a:pPr>
            <a:r>
              <a:rPr lang="de-DE" dirty="0"/>
              <a:t>Firmenlogo auf der Homepage der JSG Willingshausen mit Verknüpfung zur eigenen Homepage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Darstellung auf unseren Sponsorentafel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Darstellung des Partners mit </a:t>
            </a:r>
            <a:r>
              <a:rPr lang="de-DE" dirty="0" err="1"/>
              <a:t>Beachflags</a:t>
            </a:r>
            <a:r>
              <a:rPr lang="de-DE" dirty="0"/>
              <a:t> oder Werbebanner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endParaRPr lang="de-DE" dirty="0"/>
          </a:p>
        </p:txBody>
      </p:sp>
      <p:pic>
        <p:nvPicPr>
          <p:cNvPr id="5" name="Picture 2" descr="Bildergebnis für Sponsorentafel">
            <a:extLst>
              <a:ext uri="{FF2B5EF4-FFF2-40B4-BE49-F238E27FC236}">
                <a16:creationId xmlns:a16="http://schemas.microsoft.com/office/drawing/2014/main" id="{76B03197-4F82-27EC-9C7F-C96D142D2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3"/>
          <a:stretch/>
        </p:blipFill>
        <p:spPr bwMode="auto">
          <a:xfrm rot="841763">
            <a:off x="8517875" y="3004302"/>
            <a:ext cx="2681704" cy="33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ergebnis für Beachflag">
            <a:extLst>
              <a:ext uri="{FF2B5EF4-FFF2-40B4-BE49-F238E27FC236}">
                <a16:creationId xmlns:a16="http://schemas.microsoft.com/office/drawing/2014/main" id="{D9D18BF9-6D72-DD59-9604-24C73E43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048">
            <a:off x="4980511" y="3159253"/>
            <a:ext cx="2453438" cy="24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werbebanner">
            <a:extLst>
              <a:ext uri="{FF2B5EF4-FFF2-40B4-BE49-F238E27FC236}">
                <a16:creationId xmlns:a16="http://schemas.microsoft.com/office/drawing/2014/main" id="{AF027D7E-A641-F460-C796-10237E14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053">
            <a:off x="4975452" y="505486"/>
            <a:ext cx="30575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SG Willingshausen - Viele schaffen mehr">
            <a:extLst>
              <a:ext uri="{FF2B5EF4-FFF2-40B4-BE49-F238E27FC236}">
                <a16:creationId xmlns:a16="http://schemas.microsoft.com/office/drawing/2014/main" id="{F609248F-38C9-BCC3-ED10-776B04F3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5383343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3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4097FF2D-0161-844B-A6DA-FCC645F95868}"/>
              </a:ext>
            </a:extLst>
          </p:cNvPr>
          <p:cNvSpPr/>
          <p:nvPr/>
        </p:nvSpPr>
        <p:spPr>
          <a:xfrm>
            <a:off x="0" y="5103845"/>
            <a:ext cx="12192000" cy="1754155"/>
          </a:xfrm>
          <a:prstGeom prst="rt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D53D5A-3FA0-36CE-EEF5-6D7AA1542395}"/>
              </a:ext>
            </a:extLst>
          </p:cNvPr>
          <p:cNvSpPr txBox="1"/>
          <p:nvPr/>
        </p:nvSpPr>
        <p:spPr>
          <a:xfrm>
            <a:off x="500782" y="821875"/>
            <a:ext cx="42435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Langfristige Zusammenarbeit 1 bis 5 Jahre</a:t>
            </a:r>
          </a:p>
          <a:p>
            <a:endParaRPr lang="de-DE" sz="800" dirty="0"/>
          </a:p>
          <a:p>
            <a:r>
              <a:rPr lang="de-DE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Wert: 750 €</a:t>
            </a:r>
          </a:p>
          <a:p>
            <a:endParaRPr lang="de-DE" sz="800" dirty="0"/>
          </a:p>
          <a:p>
            <a:r>
              <a:rPr lang="de-DE" u="sng" dirty="0"/>
              <a:t>Inhalt:</a:t>
            </a:r>
          </a:p>
          <a:p>
            <a:endParaRPr lang="de-DE" sz="800" u="sng" dirty="0"/>
          </a:p>
          <a:p>
            <a:pPr marL="342900" indent="-342900">
              <a:buAutoNum type="arabicPeriod"/>
            </a:pPr>
            <a:r>
              <a:rPr lang="de-DE" dirty="0"/>
              <a:t>Firmenlogo auf der Homepage der JSG Willingshausen mit Verknüpfung zur eigenen Homepage</a:t>
            </a:r>
          </a:p>
          <a:p>
            <a:pPr marL="342900" indent="-342900">
              <a:buAutoNum type="arabicPeriod"/>
            </a:pPr>
            <a:endParaRPr lang="de-DE" sz="800" dirty="0"/>
          </a:p>
          <a:p>
            <a:pPr marL="342900" indent="-342900">
              <a:buAutoNum type="arabicPeriod"/>
            </a:pPr>
            <a:r>
              <a:rPr lang="de-DE" dirty="0"/>
              <a:t>Darstellung auf unseren Sponsorentafel</a:t>
            </a:r>
          </a:p>
          <a:p>
            <a:pPr marL="342900" indent="-342900">
              <a:buAutoNum type="arabicPeriod"/>
            </a:pPr>
            <a:endParaRPr lang="de-DE" sz="800" dirty="0"/>
          </a:p>
          <a:p>
            <a:pPr marL="342900" indent="-342900">
              <a:buAutoNum type="arabicPeriod"/>
            </a:pPr>
            <a:r>
              <a:rPr lang="de-DE" dirty="0"/>
              <a:t>Darstellung des Partners mit </a:t>
            </a:r>
            <a:r>
              <a:rPr lang="de-DE" dirty="0" err="1"/>
              <a:t>Beachflags</a:t>
            </a:r>
            <a:r>
              <a:rPr lang="de-DE" dirty="0"/>
              <a:t> oder Werbebanner</a:t>
            </a:r>
          </a:p>
          <a:p>
            <a:pPr marL="342900" indent="-342900">
              <a:buAutoNum type="arabicPeriod"/>
            </a:pPr>
            <a:endParaRPr lang="de-DE" sz="800" dirty="0"/>
          </a:p>
          <a:p>
            <a:pPr marL="342900" indent="-342900">
              <a:buAutoNum type="arabicPeriod"/>
            </a:pPr>
            <a:r>
              <a:rPr lang="de-DE" dirty="0"/>
              <a:t>Darstellung des Partners auf unserer Reservebank =&gt; </a:t>
            </a:r>
            <a:r>
              <a:rPr lang="de-DE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„du bist bei jedem Spiel nah an der Mannschaft“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EF7EB5-CCF8-062E-2E07-F5FC7794953C}"/>
              </a:ext>
            </a:extLst>
          </p:cNvPr>
          <p:cNvSpPr txBox="1"/>
          <p:nvPr/>
        </p:nvSpPr>
        <p:spPr>
          <a:xfrm>
            <a:off x="204186" y="106532"/>
            <a:ext cx="327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3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Sponsoringpaket 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EF0CCB-1FF8-29C1-7DE8-521163A6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21" t="8285" r="18810" b="11197"/>
          <a:stretch/>
        </p:blipFill>
        <p:spPr>
          <a:xfrm>
            <a:off x="5446491" y="821875"/>
            <a:ext cx="5233256" cy="3728621"/>
          </a:xfrm>
          <a:prstGeom prst="rect">
            <a:avLst/>
          </a:prstGeom>
        </p:spPr>
      </p:pic>
      <p:pic>
        <p:nvPicPr>
          <p:cNvPr id="5" name="Picture 2" descr="Bildergebnis für Sponsorentafel">
            <a:extLst>
              <a:ext uri="{FF2B5EF4-FFF2-40B4-BE49-F238E27FC236}">
                <a16:creationId xmlns:a16="http://schemas.microsoft.com/office/drawing/2014/main" id="{0A3638C6-38B4-45CF-ADCF-C6390A4CF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3"/>
          <a:stretch/>
        </p:blipFill>
        <p:spPr bwMode="auto">
          <a:xfrm rot="841763">
            <a:off x="8517875" y="3004302"/>
            <a:ext cx="2681704" cy="33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dergebnis für Beachflag">
            <a:extLst>
              <a:ext uri="{FF2B5EF4-FFF2-40B4-BE49-F238E27FC236}">
                <a16:creationId xmlns:a16="http://schemas.microsoft.com/office/drawing/2014/main" id="{61683F48-C4FD-ECAD-84C7-E5CBC82E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048">
            <a:off x="4980511" y="3159253"/>
            <a:ext cx="2453438" cy="24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ldergebnis für werbebanner">
            <a:extLst>
              <a:ext uri="{FF2B5EF4-FFF2-40B4-BE49-F238E27FC236}">
                <a16:creationId xmlns:a16="http://schemas.microsoft.com/office/drawing/2014/main" id="{58BEBF89-65E8-3C25-4C39-BD3CFB98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053">
            <a:off x="4975452" y="505486"/>
            <a:ext cx="30575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gebnis für klappbare Spielfeldbank">
            <a:extLst>
              <a:ext uri="{FF2B5EF4-FFF2-40B4-BE49-F238E27FC236}">
                <a16:creationId xmlns:a16="http://schemas.microsoft.com/office/drawing/2014/main" id="{8AF9953E-2C33-D0E7-930D-DD88E8DE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49">
            <a:off x="8415330" y="235233"/>
            <a:ext cx="3594112" cy="21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SG Willingshausen - Viele schaffen mehr">
            <a:extLst>
              <a:ext uri="{FF2B5EF4-FFF2-40B4-BE49-F238E27FC236}">
                <a16:creationId xmlns:a16="http://schemas.microsoft.com/office/drawing/2014/main" id="{B90E7052-AB6D-250E-EB38-96A3A966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5383343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2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383DE079-D848-FD2B-6072-4CC9BC3A4935}"/>
              </a:ext>
            </a:extLst>
          </p:cNvPr>
          <p:cNvSpPr/>
          <p:nvPr/>
        </p:nvSpPr>
        <p:spPr>
          <a:xfrm>
            <a:off x="0" y="5103845"/>
            <a:ext cx="12192000" cy="1754155"/>
          </a:xfrm>
          <a:prstGeom prst="rt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76A978-4640-5F48-2E25-FF1C3626945D}"/>
              </a:ext>
            </a:extLst>
          </p:cNvPr>
          <p:cNvSpPr txBox="1"/>
          <p:nvPr/>
        </p:nvSpPr>
        <p:spPr>
          <a:xfrm>
            <a:off x="500782" y="821875"/>
            <a:ext cx="42435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Langfristige Zusammenarbeit 1 bis 5 Jahre</a:t>
            </a:r>
          </a:p>
          <a:p>
            <a:endParaRPr lang="de-DE" sz="800" dirty="0"/>
          </a:p>
          <a:p>
            <a:r>
              <a:rPr lang="de-DE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Wert: ca. 1200 €</a:t>
            </a:r>
          </a:p>
          <a:p>
            <a:endParaRPr lang="de-DE" sz="800" dirty="0"/>
          </a:p>
          <a:p>
            <a:r>
              <a:rPr lang="de-DE" u="sng" dirty="0"/>
              <a:t>Inhalt:</a:t>
            </a:r>
          </a:p>
          <a:p>
            <a:endParaRPr lang="de-DE" sz="800" u="sng" dirty="0"/>
          </a:p>
          <a:p>
            <a:pPr marL="342900" indent="-342900">
              <a:buAutoNum type="arabicPeriod"/>
            </a:pPr>
            <a:r>
              <a:rPr lang="de-DE" dirty="0"/>
              <a:t>Firmenlogo auf der Homepage der JSG Willingshausen mit Verknüpfung zur eigenen Homepage</a:t>
            </a:r>
          </a:p>
          <a:p>
            <a:pPr marL="342900" indent="-342900">
              <a:buAutoNum type="arabicPeriod"/>
            </a:pPr>
            <a:endParaRPr lang="de-DE" sz="800" dirty="0"/>
          </a:p>
          <a:p>
            <a:pPr marL="342900" indent="-342900">
              <a:buAutoNum type="arabicPeriod"/>
            </a:pPr>
            <a:r>
              <a:rPr lang="de-DE" dirty="0"/>
              <a:t>Darstellung auf unseren Sponsorentafel</a:t>
            </a:r>
          </a:p>
          <a:p>
            <a:pPr marL="342900" indent="-342900">
              <a:buAutoNum type="arabicPeriod"/>
            </a:pPr>
            <a:endParaRPr lang="de-DE" sz="800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Darstellung auf einem Trikotsatz einer unserer Jugendmannschaften Heim oder Auswärts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88607C-B048-3941-5D83-2A5254FE336A}"/>
              </a:ext>
            </a:extLst>
          </p:cNvPr>
          <p:cNvSpPr txBox="1"/>
          <p:nvPr/>
        </p:nvSpPr>
        <p:spPr>
          <a:xfrm>
            <a:off x="204186" y="106532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3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Sponsoringpaket 4</a:t>
            </a:r>
          </a:p>
        </p:txBody>
      </p:sp>
      <p:pic>
        <p:nvPicPr>
          <p:cNvPr id="5" name="Picture 4" descr="JSG Willingshausen - Viele schaffen mehr">
            <a:extLst>
              <a:ext uri="{FF2B5EF4-FFF2-40B4-BE49-F238E27FC236}">
                <a16:creationId xmlns:a16="http://schemas.microsoft.com/office/drawing/2014/main" id="{715ED02D-5093-864F-1C04-8F052838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5383343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porthose Manchester 2.0 ohne Innenslip Damen | jako.com">
            <a:extLst>
              <a:ext uri="{FF2B5EF4-FFF2-40B4-BE49-F238E27FC236}">
                <a16:creationId xmlns:a16="http://schemas.microsoft.com/office/drawing/2014/main" id="{A204762B-5993-69EF-2B02-E2DAB747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2522"/>
            <a:ext cx="1558527" cy="15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Bildergebnis für jako stutzen glasgow weiß">
            <a:extLst>
              <a:ext uri="{FF2B5EF4-FFF2-40B4-BE49-F238E27FC236}">
                <a16:creationId xmlns:a16="http://schemas.microsoft.com/office/drawing/2014/main" id="{F2BED4CA-0A0A-0513-7C9D-5FF7E768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55" y="4151049"/>
            <a:ext cx="1763682" cy="17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Jako Stutzen Glasgow 2.0 3414 | sport-kanze.de">
            <a:extLst>
              <a:ext uri="{FF2B5EF4-FFF2-40B4-BE49-F238E27FC236}">
                <a16:creationId xmlns:a16="http://schemas.microsoft.com/office/drawing/2014/main" id="{746B276A-8295-57DF-C4F5-95BB9D959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88" y="4215042"/>
            <a:ext cx="1754155" cy="17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JAKO Pixel Trikot Weiss F000 | Teamsport | Trikots | Vereinsbekleidung">
            <a:extLst>
              <a:ext uri="{FF2B5EF4-FFF2-40B4-BE49-F238E27FC236}">
                <a16:creationId xmlns:a16="http://schemas.microsoft.com/office/drawing/2014/main" id="{6931B381-472C-0960-CA68-B14C35C6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63" y="317310"/>
            <a:ext cx="2032266" cy="243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JAKO Pixel KA Trikot Kids Grau F840 | grau">
            <a:extLst>
              <a:ext uri="{FF2B5EF4-FFF2-40B4-BE49-F238E27FC236}">
                <a16:creationId xmlns:a16="http://schemas.microsoft.com/office/drawing/2014/main" id="{4CC60375-727E-1418-1571-DC4B5FD9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156" y="274505"/>
            <a:ext cx="2098610" cy="25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JAKO Sporthose Manchester 2.0 - Sport-Goslar">
            <a:extLst>
              <a:ext uri="{FF2B5EF4-FFF2-40B4-BE49-F238E27FC236}">
                <a16:creationId xmlns:a16="http://schemas.microsoft.com/office/drawing/2014/main" id="{8A633509-FC88-32E1-C65B-44204BB1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22" y="2528527"/>
            <a:ext cx="2246690" cy="16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633BCBA-776A-C025-DCE8-ECA791F3B2B8}"/>
              </a:ext>
            </a:extLst>
          </p:cNvPr>
          <p:cNvSpPr txBox="1"/>
          <p:nvPr/>
        </p:nvSpPr>
        <p:spPr>
          <a:xfrm>
            <a:off x="6487007" y="1393794"/>
            <a:ext cx="6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Heim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C7D61A9-4CE9-9B0B-4A07-338E28CE5730}"/>
              </a:ext>
            </a:extLst>
          </p:cNvPr>
          <p:cNvSpPr txBox="1"/>
          <p:nvPr/>
        </p:nvSpPr>
        <p:spPr>
          <a:xfrm>
            <a:off x="9611554" y="1393794"/>
            <a:ext cx="110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Auswärts</a:t>
            </a:r>
          </a:p>
        </p:txBody>
      </p:sp>
    </p:spTree>
    <p:extLst>
      <p:ext uri="{BB962C8B-B14F-4D97-AF65-F5344CB8AC3E}">
        <p14:creationId xmlns:p14="http://schemas.microsoft.com/office/powerpoint/2010/main" val="371095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FB52FA5E-0CB1-9C10-BE4E-D81FFAB3B712}"/>
              </a:ext>
            </a:extLst>
          </p:cNvPr>
          <p:cNvSpPr/>
          <p:nvPr/>
        </p:nvSpPr>
        <p:spPr>
          <a:xfrm>
            <a:off x="0" y="5103845"/>
            <a:ext cx="12192000" cy="1754155"/>
          </a:xfrm>
          <a:prstGeom prst="rt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2D2348-5ABA-F4BF-981A-2E4591704EA5}"/>
              </a:ext>
            </a:extLst>
          </p:cNvPr>
          <p:cNvSpPr txBox="1"/>
          <p:nvPr/>
        </p:nvSpPr>
        <p:spPr>
          <a:xfrm>
            <a:off x="500782" y="821875"/>
            <a:ext cx="424352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Langfristige Zusammenarbeit 1 bis 5 Jahre</a:t>
            </a:r>
          </a:p>
          <a:p>
            <a:endParaRPr lang="de-DE" sz="800" dirty="0"/>
          </a:p>
          <a:p>
            <a:r>
              <a:rPr lang="de-DE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Wert: offen €</a:t>
            </a:r>
          </a:p>
          <a:p>
            <a:endParaRPr lang="de-DE" sz="800" dirty="0"/>
          </a:p>
          <a:p>
            <a:r>
              <a:rPr lang="de-DE" u="sng" dirty="0"/>
              <a:t>Inhalt:</a:t>
            </a:r>
          </a:p>
          <a:p>
            <a:endParaRPr lang="de-DE" sz="800" u="sng" dirty="0"/>
          </a:p>
          <a:p>
            <a:pPr marL="342900" indent="-342900">
              <a:buAutoNum type="arabicPeriod"/>
            </a:pPr>
            <a:r>
              <a:rPr lang="de-DE" dirty="0"/>
              <a:t>Firmenlogo auf der Homepage der JSG Willingshausen mit Verknüpfung zur eigenen Homepage</a:t>
            </a:r>
          </a:p>
          <a:p>
            <a:pPr marL="342900" indent="-342900">
              <a:buAutoNum type="arabicPeriod"/>
            </a:pPr>
            <a:endParaRPr lang="de-DE" sz="800" dirty="0"/>
          </a:p>
          <a:p>
            <a:pPr marL="342900" indent="-342900">
              <a:buAutoNum type="arabicPeriod"/>
            </a:pPr>
            <a:r>
              <a:rPr lang="de-DE" dirty="0"/>
              <a:t>Darstellung auf unseren Sponsorentafel</a:t>
            </a:r>
          </a:p>
          <a:p>
            <a:pPr marL="342900" indent="-342900">
              <a:buAutoNum type="arabicPeriod"/>
            </a:pPr>
            <a:endParaRPr lang="de-DE" sz="800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Frei verhandelbar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DBA8B1B-0B29-3BEF-1E64-96B3DFB31A12}"/>
              </a:ext>
            </a:extLst>
          </p:cNvPr>
          <p:cNvSpPr txBox="1"/>
          <p:nvPr/>
        </p:nvSpPr>
        <p:spPr>
          <a:xfrm>
            <a:off x="204186" y="106532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3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Sponsoringpaket 5</a:t>
            </a:r>
          </a:p>
        </p:txBody>
      </p:sp>
      <p:pic>
        <p:nvPicPr>
          <p:cNvPr id="5" name="Picture 4" descr="JSG Willingshausen - Viele schaffen mehr">
            <a:extLst>
              <a:ext uri="{FF2B5EF4-FFF2-40B4-BE49-F238E27FC236}">
                <a16:creationId xmlns:a16="http://schemas.microsoft.com/office/drawing/2014/main" id="{47400639-B020-E764-7EBD-1A640052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" y="5383343"/>
            <a:ext cx="1095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6D6A1E0-A34C-30D3-EDE0-C240D0A44E23}"/>
              </a:ext>
            </a:extLst>
          </p:cNvPr>
          <p:cNvSpPr txBox="1"/>
          <p:nvPr/>
        </p:nvSpPr>
        <p:spPr>
          <a:xfrm>
            <a:off x="5717219" y="2050741"/>
            <a:ext cx="5504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3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de-DE" sz="4800" dirty="0"/>
              <a:t>JSG Willingshausen „Wir sind ein Team“</a:t>
            </a:r>
          </a:p>
        </p:txBody>
      </p:sp>
    </p:spTree>
    <p:extLst>
      <p:ext uri="{BB962C8B-B14F-4D97-AF65-F5344CB8AC3E}">
        <p14:creationId xmlns:p14="http://schemas.microsoft.com/office/powerpoint/2010/main" val="306582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Breitbild</PresentationFormat>
  <Paragraphs>89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Carsten Liehr</dc:creator>
  <cp:lastModifiedBy>Carsten Liehr</cp:lastModifiedBy>
  <cp:revision>5</cp:revision>
  <dcterms:created xsi:type="dcterms:W3CDTF">2025-03-04T19:06:51Z</dcterms:created>
  <dcterms:modified xsi:type="dcterms:W3CDTF">2025-11-16T10:02:48Z</dcterms:modified>
</cp:coreProperties>
</file>